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handoutMasterIdLst>
    <p:handoutMasterId r:id="rId17"/>
  </p:handoutMasterIdLst>
  <p:sldIdLst>
    <p:sldId id="282" r:id="rId2"/>
    <p:sldId id="281" r:id="rId3"/>
    <p:sldId id="283" r:id="rId4"/>
    <p:sldId id="353" r:id="rId5"/>
    <p:sldId id="342" r:id="rId6"/>
    <p:sldId id="344" r:id="rId7"/>
    <p:sldId id="346" r:id="rId8"/>
    <p:sldId id="345" r:id="rId9"/>
    <p:sldId id="347" r:id="rId10"/>
    <p:sldId id="348" r:id="rId11"/>
    <p:sldId id="349" r:id="rId12"/>
    <p:sldId id="350" r:id="rId13"/>
    <p:sldId id="351" r:id="rId14"/>
    <p:sldId id="352" r:id="rId15"/>
    <p:sldId id="341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069C8-0CF2-4F11-BCA5-E2D05F34D3B8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1B58C-CAC2-4A47-897E-C5D360662AE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3668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9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953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47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8603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84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5033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181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208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912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8179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4385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0338C99-4D66-41DC-9A7F-12A57021A89E}" type="datetimeFigureOut">
              <a:rPr lang="hu-HU" smtClean="0"/>
              <a:t>2026. 06. 09.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2E746AA-C612-4B00-9440-934ECE91BB0C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75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sve.hu/bsve/nemzetkozi-projekt-bsv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BIHARSÁRRÉTlogó">
            <a:extLst>
              <a:ext uri="{FF2B5EF4-FFF2-40B4-BE49-F238E27FC236}">
                <a16:creationId xmlns:a16="http://schemas.microsoft.com/office/drawing/2014/main" id="{E31C1765-502F-1B3E-7593-F141ADE3CCA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829" y="197905"/>
            <a:ext cx="1251376" cy="1193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675B1123-3AA2-BC9F-FC4A-9BE2B890BA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6" y="369175"/>
            <a:ext cx="2829243" cy="108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F8716A26-4F3D-AB19-1BA5-3081574F30FC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9"/>
          <a:stretch/>
        </p:blipFill>
        <p:spPr bwMode="auto">
          <a:xfrm>
            <a:off x="818795" y="470774"/>
            <a:ext cx="2158085" cy="707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2.jpeg">
            <a:extLst>
              <a:ext uri="{FF2B5EF4-FFF2-40B4-BE49-F238E27FC236}">
                <a16:creationId xmlns:a16="http://schemas.microsoft.com/office/drawing/2014/main" id="{55C04FD3-46EE-99E1-EDB0-D6DB7C59170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0195" y="5925185"/>
            <a:ext cx="2264410" cy="59563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752F882D-B0DE-F106-2617-762C05E2B632}"/>
              </a:ext>
            </a:extLst>
          </p:cNvPr>
          <p:cNvSpPr txBox="1"/>
          <p:nvPr/>
        </p:nvSpPr>
        <p:spPr>
          <a:xfrm>
            <a:off x="818795" y="1859281"/>
            <a:ext cx="1039784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LEADER együttműködések támogatása</a:t>
            </a:r>
            <a:b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KAP-RD57-2-26</a:t>
            </a:r>
          </a:p>
          <a:p>
            <a:pPr algn="ctr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2. Célterület – Nemzetközi együttműködés</a:t>
            </a:r>
          </a:p>
          <a:p>
            <a:pPr algn="ctr"/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Bihar – Sárrét Vidékfejlesztési Egyesület</a:t>
            </a:r>
          </a:p>
          <a:p>
            <a:pPr algn="ctr"/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Kiss Gáborné munkaszervezet vezető</a:t>
            </a:r>
          </a:p>
          <a:p>
            <a:pPr algn="ctr"/>
            <a:endParaRPr lang="hu-H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400" dirty="0"/>
              <a:t>Kaba, 2026. Június 10.</a:t>
            </a:r>
          </a:p>
        </p:txBody>
      </p:sp>
    </p:spTree>
    <p:extLst>
      <p:ext uri="{BB962C8B-B14F-4D97-AF65-F5344CB8AC3E}">
        <p14:creationId xmlns:p14="http://schemas.microsoft.com/office/powerpoint/2010/main" val="109573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79C5F-7EAD-91B0-BE84-546F4125D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5D3C06-C6A0-8140-931B-79A5B7EC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Élményközpontúság, marketing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463735-7F26-E5DE-43E3-7D69BABA8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3600" dirty="0"/>
              <a:t>Az élményközpontúság mellett a digitalizáció és a fenntarthatóság is kulcsszerepet kap. (Virtuális túrák szálláshelyekről, attrakciókról, amelyek lehetővé teszik, hogy a vendég még utazás előtt „belekóstoljon az élménybe.) </a:t>
            </a:r>
          </a:p>
          <a:p>
            <a:pPr lvl="2"/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715745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154AB-AF64-7216-2705-55E8E1200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57B241-D3F7-6423-CDF5-697DE5498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r>
              <a:rPr lang="hu-HU" dirty="0"/>
              <a:t>Túraútvonalak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6916FA-F5D7-2BB0-13EE-D4A4DCBC8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3600" dirty="0"/>
              <a:t>Kerékpáros túraútvonalak kialakítása térségünkben. Kerékpáros felfedező túrák Biharban – Sárréten.</a:t>
            </a:r>
          </a:p>
          <a:p>
            <a:pPr lvl="2"/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040528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F80C-D5F0-680C-95D1-30F49422B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8A4CDE-80BA-9EB1-3B51-F2A4019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r>
              <a:rPr lang="hu-HU" dirty="0"/>
              <a:t>Élménytúrák Biharban - Sárréten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7B9980-8911-C1FD-9115-9E88433C6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3600" dirty="0"/>
              <a:t>A projekt zárásaként lengyel delegációt látunk vendégül. Élménytúrát szervezünk a Bihar – Sárrét Vidékfejlesztési Egyesület területén. </a:t>
            </a:r>
          </a:p>
          <a:p>
            <a:pPr marL="384048" lvl="2" indent="0">
              <a:buNone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45291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D8B77-68CE-2FF7-85A9-AD7385901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7C2FC7-7722-7F5E-827E-3FA157098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r>
              <a:rPr lang="hu-HU" dirty="0"/>
              <a:t>Záró rendezvény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DA60093-4CA6-A5F7-C1F8-2C19B23A2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3600" dirty="0"/>
              <a:t>Nagy rendezvény keretében kapnak ízelítőt vendégeink a térség kultúrájából, gasztronómiájából. (Kézműves vásárt szervezünk, bemutatkoznak a térség civil csoportjai, a rendezvényen helyi specialitásokat főznek.).</a:t>
            </a:r>
          </a:p>
          <a:p>
            <a:pPr marL="384048" lvl="2" indent="0">
              <a:buNone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47618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361F1-1882-5945-1D53-3BD03713C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EE7537-C71B-0B11-F35A-0FE1180B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r>
              <a:rPr lang="hu-HU" dirty="0"/>
              <a:t>Projekthez kapcsolódó eszközbeszerzés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6069B7-24EE-EF81-27AE-EAF1C8869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3600" dirty="0"/>
              <a:t>A projekthez kapcsolódó közösségi célú eszközök beszerzése (pl. kerékpárok, mobil kemence, üst + üstház, sörpadgarnitúra, pavilonok stb.)</a:t>
            </a:r>
          </a:p>
          <a:p>
            <a:pPr marL="384048" lvl="2" indent="0">
              <a:buNone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239702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E45D8-91F1-9402-5B2A-2A0881162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C5F07D-D00E-0B28-5CA5-BB2B88F92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786" y="575035"/>
            <a:ext cx="6447934" cy="907746"/>
          </a:xfrm>
        </p:spPr>
        <p:txBody>
          <a:bodyPr>
            <a:normAutofit/>
          </a:bodyPr>
          <a:lstStyle/>
          <a:p>
            <a:pPr algn="ctr"/>
            <a:endParaRPr lang="hu-HU" sz="3200" b="1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F440D1-B9C0-8E7D-A249-F7F93B514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546" y="1636127"/>
            <a:ext cx="10943253" cy="4085944"/>
          </a:xfrm>
        </p:spPr>
        <p:txBody>
          <a:bodyPr>
            <a:noAutofit/>
          </a:bodyPr>
          <a:lstStyle/>
          <a:p>
            <a:endParaRPr lang="hu-HU" u="sng" dirty="0">
              <a:cs typeface="Arial" panose="020B0604020202020204" pitchFamily="34" charset="0"/>
            </a:endParaRPr>
          </a:p>
          <a:p>
            <a:r>
              <a:rPr lang="hu-HU" dirty="0">
                <a:cs typeface="Arial" panose="020B0604020202020204" pitchFamily="34" charset="0"/>
              </a:rPr>
              <a:t>Kiss Gáborné: tel.: +36 30 298 12 34;  </a:t>
            </a:r>
          </a:p>
          <a:p>
            <a:endParaRPr lang="hu-HU" dirty="0">
              <a:cs typeface="Arial" panose="020B0604020202020204" pitchFamily="34" charset="0"/>
            </a:endParaRPr>
          </a:p>
          <a:p>
            <a:pPr algn="l"/>
            <a:r>
              <a:rPr lang="hu-HU" sz="2800" b="1" dirty="0">
                <a:cs typeface="Arial" panose="020B0604020202020204" pitchFamily="34" charset="0"/>
              </a:rPr>
              <a:t>                       Köszönöm  megtisztelő figyelmüket!</a:t>
            </a:r>
            <a:endParaRPr lang="hu-HU" sz="2800" b="1" u="sng" dirty="0"/>
          </a:p>
        </p:txBody>
      </p:sp>
      <p:pic>
        <p:nvPicPr>
          <p:cNvPr id="8" name="Kép 7" descr="BIHARSÁRRÉTlogó">
            <a:extLst>
              <a:ext uri="{FF2B5EF4-FFF2-40B4-BE49-F238E27FC236}">
                <a16:creationId xmlns:a16="http://schemas.microsoft.com/office/drawing/2014/main" id="{8396D524-4F07-862B-BC84-E5E129C3443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126" y="186646"/>
            <a:ext cx="1068314" cy="101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Tartalom helye 3" descr="https://kap.mnvh.eu/themes/mnvh/images/kap/KAP_03_300_dpi.png">
            <a:extLst>
              <a:ext uri="{FF2B5EF4-FFF2-40B4-BE49-F238E27FC236}">
                <a16:creationId xmlns:a16="http://schemas.microsoft.com/office/drawing/2014/main" id="{31DF44AF-71D1-3A00-2A07-8C8CA0C8976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9"/>
          <a:stretch/>
        </p:blipFill>
        <p:spPr bwMode="auto">
          <a:xfrm>
            <a:off x="242768" y="457927"/>
            <a:ext cx="1900992" cy="745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A9DC44D1-49B3-A313-7DF6-6116DB416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91" y="142117"/>
            <a:ext cx="2328916" cy="889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2.jpeg">
            <a:extLst>
              <a:ext uri="{FF2B5EF4-FFF2-40B4-BE49-F238E27FC236}">
                <a16:creationId xmlns:a16="http://schemas.microsoft.com/office/drawing/2014/main" id="{52B72186-121B-8412-C529-287F97C166E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0195" y="5925185"/>
            <a:ext cx="2264410" cy="5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7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67786" y="575035"/>
            <a:ext cx="6447934" cy="907746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Kedvezményezettek köre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737360"/>
            <a:ext cx="10515600" cy="39847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r>
              <a:rPr lang="hu-HU" sz="2400" dirty="0"/>
              <a:t>IH által elismert HACS IH által jóváhagyott HFS-</a:t>
            </a:r>
            <a:r>
              <a:rPr lang="hu-HU" sz="2400" dirty="0" err="1"/>
              <a:t>éhez</a:t>
            </a:r>
            <a:r>
              <a:rPr lang="hu-HU" sz="2400" dirty="0"/>
              <a:t> kapcsolódó együttműködést valósít meg legalább egy, külföldi HACS-csal;</a:t>
            </a:r>
          </a:p>
          <a:p>
            <a:pPr marL="0" indent="0" algn="ctr">
              <a:buNone/>
            </a:pPr>
            <a:r>
              <a:rPr lang="hu-HU" sz="3200" dirty="0"/>
              <a:t>Bihar – Sárrét Vidékfejlesztési Egyesület</a:t>
            </a:r>
          </a:p>
          <a:p>
            <a:pPr marL="0" indent="0" algn="ctr">
              <a:buNone/>
            </a:pPr>
            <a:r>
              <a:rPr lang="hu-HU" sz="3200" dirty="0" err="1"/>
              <a:t>Krasnyik</a:t>
            </a:r>
            <a:r>
              <a:rPr lang="hu-HU" sz="3200" dirty="0"/>
              <a:t> Földje Tevékenységi Csoport</a:t>
            </a:r>
          </a:p>
          <a:p>
            <a:pPr marL="0" indent="0" algn="ctr">
              <a:buNone/>
            </a:pPr>
            <a:r>
              <a:rPr lang="hu-HU" sz="3200" dirty="0"/>
              <a:t>Meglévő együttműködés keretében új tevékenység létrehozása új együttműködési megállapodás megkötésével.</a:t>
            </a:r>
          </a:p>
          <a:p>
            <a:pPr marL="0" indent="0" algn="ctr">
              <a:buNone/>
            </a:pPr>
            <a:endParaRPr lang="hu-HU" sz="3200" dirty="0"/>
          </a:p>
          <a:p>
            <a:pPr marL="0" indent="0">
              <a:buNone/>
            </a:pPr>
            <a:endParaRPr lang="hu-HU" sz="3200" dirty="0"/>
          </a:p>
          <a:p>
            <a:pPr>
              <a:buFontTx/>
              <a:buChar char="-"/>
            </a:pPr>
            <a:endParaRPr lang="hu-HU" sz="2400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8" name="Kép 7" descr="BIHARSÁRRÉTlogó">
            <a:extLst>
              <a:ext uri="{FF2B5EF4-FFF2-40B4-BE49-F238E27FC236}">
                <a16:creationId xmlns:a16="http://schemas.microsoft.com/office/drawing/2014/main" id="{63536FB7-3A6C-0A13-FF29-54238E30650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126" y="186646"/>
            <a:ext cx="1068314" cy="101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Tartalom helye 3" descr="https://kap.mnvh.eu/themes/mnvh/images/kap/KAP_03_300_dpi.png">
            <a:extLst>
              <a:ext uri="{FF2B5EF4-FFF2-40B4-BE49-F238E27FC236}">
                <a16:creationId xmlns:a16="http://schemas.microsoft.com/office/drawing/2014/main" id="{8F0118A0-7BD0-E31F-AC82-4F328287D26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9"/>
          <a:stretch/>
        </p:blipFill>
        <p:spPr bwMode="auto">
          <a:xfrm>
            <a:off x="242768" y="457927"/>
            <a:ext cx="1900992" cy="745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A8C18967-818A-7B87-18EB-4E89E14D2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883" y="95513"/>
            <a:ext cx="2829243" cy="108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2.jpeg">
            <a:extLst>
              <a:ext uri="{FF2B5EF4-FFF2-40B4-BE49-F238E27FC236}">
                <a16:creationId xmlns:a16="http://schemas.microsoft.com/office/drawing/2014/main" id="{4287CD10-FA0F-33B6-D0BA-9F5563B82BA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0195" y="5925185"/>
            <a:ext cx="2264410" cy="5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86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5CE3D-2A40-CB01-3C45-ED83C125A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FE23C0-AF80-B9D0-DEE8-5B095AD3A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786" y="575035"/>
            <a:ext cx="6447934" cy="907746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Előzmények, amire építhetünk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01AE61-C11F-B87C-A334-F5321C342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7360"/>
            <a:ext cx="10515600" cy="3984710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endParaRPr lang="hu-HU" sz="2800" dirty="0"/>
          </a:p>
          <a:p>
            <a:pPr algn="just">
              <a:buFontTx/>
              <a:buChar char="-"/>
            </a:pPr>
            <a:r>
              <a:rPr lang="hu-HU" sz="2800" dirty="0"/>
              <a:t>2015 Együttműködési megállapodás aláírása a </a:t>
            </a:r>
            <a:r>
              <a:rPr lang="hu-HU" sz="2800" dirty="0" err="1"/>
              <a:t>Krasnyik</a:t>
            </a:r>
            <a:r>
              <a:rPr lang="hu-HU" sz="2800" dirty="0"/>
              <a:t> Földje Tevékenységi Csoporttal.</a:t>
            </a:r>
          </a:p>
          <a:p>
            <a:pPr marL="0" indent="0" algn="just">
              <a:buNone/>
            </a:pPr>
            <a:endParaRPr lang="hu-HU" sz="2800" dirty="0"/>
          </a:p>
          <a:p>
            <a:pPr algn="just">
              <a:buFontTx/>
              <a:buChar char="-"/>
            </a:pPr>
            <a:r>
              <a:rPr lang="hu-HU" sz="2800" dirty="0"/>
              <a:t>2020 „Ajánljuk magunkat” közös projekt (összegyűjtöttük értékeinket)</a:t>
            </a:r>
          </a:p>
          <a:p>
            <a:pPr marL="0" indent="0" algn="just">
              <a:buNone/>
            </a:pPr>
            <a:r>
              <a:rPr lang="hu-HU" sz="2800" dirty="0">
                <a:hlinkClick r:id="rId2"/>
              </a:rPr>
              <a:t>https://bsve.hu/bsve/nemzetkozi-projekt-bsve</a:t>
            </a:r>
            <a:r>
              <a:rPr lang="hu-HU" sz="2800" dirty="0"/>
              <a:t> </a:t>
            </a:r>
          </a:p>
        </p:txBody>
      </p:sp>
      <p:pic>
        <p:nvPicPr>
          <p:cNvPr id="8" name="Kép 7" descr="BIHARSÁRRÉTlogó">
            <a:extLst>
              <a:ext uri="{FF2B5EF4-FFF2-40B4-BE49-F238E27FC236}">
                <a16:creationId xmlns:a16="http://schemas.microsoft.com/office/drawing/2014/main" id="{7DA3B975-D2E1-7540-A540-5DBF173C217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126" y="186646"/>
            <a:ext cx="1068314" cy="101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Tartalom helye 3" descr="https://kap.mnvh.eu/themes/mnvh/images/kap/KAP_03_300_dpi.png">
            <a:extLst>
              <a:ext uri="{FF2B5EF4-FFF2-40B4-BE49-F238E27FC236}">
                <a16:creationId xmlns:a16="http://schemas.microsoft.com/office/drawing/2014/main" id="{7DC8DE15-3395-F670-F18B-51054AECB3B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9"/>
          <a:stretch/>
        </p:blipFill>
        <p:spPr bwMode="auto">
          <a:xfrm>
            <a:off x="242768" y="457927"/>
            <a:ext cx="1900992" cy="745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B1760CEA-103C-620B-F80D-318D203B94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883" y="24529"/>
            <a:ext cx="2829243" cy="108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2.jpeg">
            <a:extLst>
              <a:ext uri="{FF2B5EF4-FFF2-40B4-BE49-F238E27FC236}">
                <a16:creationId xmlns:a16="http://schemas.microsoft.com/office/drawing/2014/main" id="{11428EF5-5254-BC59-91F1-37A8DE2F8C6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0195" y="5925185"/>
            <a:ext cx="2264410" cy="5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46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F82F8-8C03-1A3E-2A5D-E62FD2A71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727DDA-8775-A9D6-9127-E2531F5F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786" y="575035"/>
            <a:ext cx="6447934" cy="907746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Előzmények, amire építhetünk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C7077E-1C6D-CCBC-51ED-500AEC6CD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7360"/>
            <a:ext cx="10515600" cy="3984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/>
              <a:t>A </a:t>
            </a:r>
            <a:r>
              <a:rPr lang="hu-HU" sz="3600" dirty="0" err="1"/>
              <a:t>Krasnyik</a:t>
            </a:r>
            <a:r>
              <a:rPr lang="hu-HU" sz="3600" dirty="0"/>
              <a:t> Földje Tevékenységi Csoport az elmúlt években sikeres projektet valósított meg, mely eredményeként egy kerékpáros turista útvonalat hoztak létre, kerékpáros pihenőhelyeket alakítottak ki, a pihenőhelyeken pedig lehetőség van kerékpárkarbantartásra is. </a:t>
            </a:r>
          </a:p>
          <a:p>
            <a:pPr marL="0" indent="0" algn="ctr">
              <a:buNone/>
            </a:pPr>
            <a:endParaRPr lang="hu-HU" sz="2800" dirty="0"/>
          </a:p>
        </p:txBody>
      </p:sp>
      <p:pic>
        <p:nvPicPr>
          <p:cNvPr id="8" name="Kép 7" descr="BIHARSÁRRÉTlogó">
            <a:extLst>
              <a:ext uri="{FF2B5EF4-FFF2-40B4-BE49-F238E27FC236}">
                <a16:creationId xmlns:a16="http://schemas.microsoft.com/office/drawing/2014/main" id="{4471F948-5FEB-AAD6-5E11-38402EC2391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126" y="186646"/>
            <a:ext cx="1068314" cy="101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Tartalom helye 3" descr="https://kap.mnvh.eu/themes/mnvh/images/kap/KAP_03_300_dpi.png">
            <a:extLst>
              <a:ext uri="{FF2B5EF4-FFF2-40B4-BE49-F238E27FC236}">
                <a16:creationId xmlns:a16="http://schemas.microsoft.com/office/drawing/2014/main" id="{5ECE87CE-C4C0-F351-02BA-771FB06C677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9"/>
          <a:stretch/>
        </p:blipFill>
        <p:spPr bwMode="auto">
          <a:xfrm>
            <a:off x="242768" y="457927"/>
            <a:ext cx="1900992" cy="745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801EE5D-4E2E-76CD-C43F-403D2AA50B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883" y="24529"/>
            <a:ext cx="2829243" cy="1080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2.jpeg">
            <a:extLst>
              <a:ext uri="{FF2B5EF4-FFF2-40B4-BE49-F238E27FC236}">
                <a16:creationId xmlns:a16="http://schemas.microsoft.com/office/drawing/2014/main" id="{38F89ED0-96B2-FD8D-1738-53B6F36E3B4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0195" y="5925185"/>
            <a:ext cx="2264410" cy="59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52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D56C2E0-2F8E-6E1B-EBE4-A5AA731C8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340" y="1013365"/>
            <a:ext cx="5145392" cy="385904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466BE2D-C3C4-B677-91A9-5D48EA70C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060315"/>
            <a:ext cx="5940357" cy="445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5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91679B-6203-44C5-1F59-F4E7C82B4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9A58315-3DCF-213E-1F3F-FE163260A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>
              <a:buNone/>
            </a:pPr>
            <a:endParaRPr lang="hu-HU" sz="4400" dirty="0"/>
          </a:p>
          <a:p>
            <a:pPr marL="384048" lvl="2" indent="0">
              <a:buNone/>
            </a:pPr>
            <a:endParaRPr lang="hu-HU" sz="4400" dirty="0"/>
          </a:p>
          <a:p>
            <a:pPr marL="384048" lvl="2" indent="0" algn="ctr">
              <a:buNone/>
            </a:pPr>
            <a:r>
              <a:rPr lang="hu-HU" sz="4400" dirty="0"/>
              <a:t>Mi kerülhet bele a közös projektbe!</a:t>
            </a:r>
          </a:p>
        </p:txBody>
      </p:sp>
    </p:spTree>
    <p:extLst>
      <p:ext uri="{BB962C8B-B14F-4D97-AF65-F5344CB8AC3E}">
        <p14:creationId xmlns:p14="http://schemas.microsoft.com/office/powerpoint/2010/main" val="3605341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B162A-DEB3-2F25-A3C5-F9B8BBFFB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ABB9B8-F6CB-E4A9-C9B3-AC6740337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Tanulmányút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F37B3F-E7B8-FC7F-C53B-932A2726A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>
              <a:buNone/>
            </a:pPr>
            <a:endParaRPr lang="hu-HU" sz="3200" dirty="0"/>
          </a:p>
          <a:p>
            <a:pPr marL="384048" lvl="2" indent="0">
              <a:buNone/>
            </a:pPr>
            <a:r>
              <a:rPr lang="hu-HU" sz="3200" dirty="0"/>
              <a:t>A projekt keretében tanulmányutat szervezünk a partner akciócsoporthoz, ahol jó gyakorlatként a helyszínen is megnézzük a megvalósult turisztikai projektet. Találkozunk a megvalósításban résztvevőkkel, akik elmondják tapasztalataikat és a projekt sikerének kulcslépéseit. </a:t>
            </a:r>
          </a:p>
        </p:txBody>
      </p:sp>
    </p:spTree>
    <p:extLst>
      <p:ext uri="{BB962C8B-B14F-4D97-AF65-F5344CB8AC3E}">
        <p14:creationId xmlns:p14="http://schemas.microsoft.com/office/powerpoint/2010/main" val="3865221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B6AF4-68B7-49D4-500D-4F676C4ED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271090-BDC5-5577-5323-923A7D1D9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Téma iránt elkötelezettek felkutatása!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0C4AA1-F8F4-D4C3-4DBC-E1A49554A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3600" dirty="0"/>
              <a:t>Turisztikai közösséget alakítunk ki a témában érintett civil szervezetekkel, vállalkozásokkal, önkormányzatokkal. </a:t>
            </a:r>
          </a:p>
          <a:p>
            <a:pPr lvl="2"/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00475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C7DDB-62A2-63C9-29C1-04C5ED200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3EDC3C-DED9-8A06-A252-7504EF37F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Milyen infrastruktúránk van?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C05CAF-DF1B-30A5-F2F7-275AB96B1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4048" lvl="2" indent="0" algn="ctr">
              <a:buNone/>
            </a:pPr>
            <a:endParaRPr lang="hu-HU" sz="3600" dirty="0"/>
          </a:p>
          <a:p>
            <a:pPr marL="384048" lvl="2" indent="0" algn="ctr">
              <a:buNone/>
            </a:pPr>
            <a:r>
              <a:rPr lang="hu-HU" sz="4000" dirty="0"/>
              <a:t>Területi profilt alkotunk. Felmérjük a turisztikai infrastruktúrát (szálláshelyek, gyógyfürdőink, szolgáltatások, éttermek, programlehetőségek, </a:t>
            </a:r>
            <a:r>
              <a:rPr lang="hu-HU" sz="4000" dirty="0" err="1"/>
              <a:t>agroturisztikai</a:t>
            </a:r>
            <a:r>
              <a:rPr lang="hu-HU" sz="4000" dirty="0"/>
              <a:t> szolgáltatások, nyitott porták, stb.)</a:t>
            </a:r>
          </a:p>
          <a:p>
            <a:pPr lvl="2"/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6866513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ív">
  <a:themeElements>
    <a:clrScheme name="Retrospektív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9218</TotalTime>
  <Words>388</Words>
  <Application>Microsoft Office PowerPoint</Application>
  <PresentationFormat>Szélesvásznú</PresentationFormat>
  <Paragraphs>55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Retrospektív</vt:lpstr>
      <vt:lpstr>PowerPoint-bemutató</vt:lpstr>
      <vt:lpstr>Kedvezményezettek köre</vt:lpstr>
      <vt:lpstr>Előzmények, amire építhetünk</vt:lpstr>
      <vt:lpstr>Előzmények, amire építhetünk</vt:lpstr>
      <vt:lpstr>PowerPoint-bemutató</vt:lpstr>
      <vt:lpstr>PowerPoint-bemutató</vt:lpstr>
      <vt:lpstr>Tanulmányút</vt:lpstr>
      <vt:lpstr>Téma iránt elkötelezettek felkutatása!</vt:lpstr>
      <vt:lpstr>Milyen infrastruktúránk van?</vt:lpstr>
      <vt:lpstr>Élményközpontúság, marketing</vt:lpstr>
      <vt:lpstr> Túraútvonalak </vt:lpstr>
      <vt:lpstr> Élménytúrák Biharban - Sárréten </vt:lpstr>
      <vt:lpstr> Záró rendezvény </vt:lpstr>
      <vt:lpstr> Projekthez kapcsolódó eszközbeszerzés 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 FELHÍVÁSOK    2014-2020 Tájérték alapú turisztikai fejlesztések  VP6-19.2.1.-11-5-17</dc:title>
  <dc:creator>Noémi</dc:creator>
  <cp:lastModifiedBy>Aniko</cp:lastModifiedBy>
  <cp:revision>331</cp:revision>
  <cp:lastPrinted>2025-03-06T07:37:04Z</cp:lastPrinted>
  <dcterms:created xsi:type="dcterms:W3CDTF">2017-11-06T10:20:10Z</dcterms:created>
  <dcterms:modified xsi:type="dcterms:W3CDTF">2026-06-09T11:33:44Z</dcterms:modified>
</cp:coreProperties>
</file>